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4"/>
  </p:notesMasterIdLst>
  <p:handoutMasterIdLst>
    <p:handoutMasterId r:id="rId25"/>
  </p:handoutMasterIdLst>
  <p:sldIdLst>
    <p:sldId id="447" r:id="rId7"/>
    <p:sldId id="339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4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3" autoAdjust="0"/>
    <p:restoredTop sz="96190"/>
  </p:normalViewPr>
  <p:slideViewPr>
    <p:cSldViewPr snapToGrid="0">
      <p:cViewPr varScale="1">
        <p:scale>
          <a:sx n="123" d="100"/>
          <a:sy n="123" d="100"/>
        </p:scale>
        <p:origin x="72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2/8/25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 for CPU Inference on Arm Processors </a:t>
            </a:r>
            <a:r>
              <a:rPr lang="en-US" dirty="0"/>
              <a:t>(Chapter 4)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Vector Extension (SVE)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B983FE-FF32-8F39-0F97-10CB9D6A7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DE34D-5BA6-ADA2-6D78-13F53CB86803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73107-2F19-5AB1-C481-7E22051E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72D-2A2B-6411-EAAB-C4C072C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Matrix Extension (SME)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B1DF95-C653-1715-CF22-E156CEB9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8494F-5913-74E2-4D0E-680DA168819A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28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E60A-F5CC-85DF-E023-9B1505FC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E804-29BD-C82E-C777-744733C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Multi-Core Parallel Programming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937D4D-8176-832C-F183-8F3A0A6A1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38B5C-0A16-49AF-8D31-BDDF4504197A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3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B8B2E-5D64-D5F5-D2CF-D86C824C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A81C-5A64-D057-2875-E81AF380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Compiler Optimisations for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936D02-245F-B078-E5DD-9CB1681B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4BBBC-FAA3-9C24-F3A4-6EB78F2FF62F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25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ARM-Optimised </a:t>
            </a:r>
            <a:r>
              <a:rPr lang="en-GB" dirty="0" err="1"/>
              <a:t>uKernel</a:t>
            </a:r>
            <a:r>
              <a:rPr lang="en-GB" dirty="0"/>
              <a:t> &amp; Runtime Libraries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E55C-7619-1716-7709-F7090F37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A1F78-4D45-9299-D640-8D26B916C079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5E53-81DF-D69E-74B1-A14B3654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Integration on ARM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1BD31-403C-EB7F-5EDF-78AF5295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7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3B7D6-4B73-B95C-BDCD-ABADB1A9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08D0C-2B8B-D3F4-9B10-86E28F89A435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9BD9C-D162-4CD1-D125-9B5F968B1251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5BD6-4D2D-353B-F3A6-B0663A98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60A5-8ACC-C382-64EA-20C16D76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Why Optimise Inference on ARM?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28BF03-F5C5-9C5F-8F4B-212DFB67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9AEE8-A3C1-C8F8-4066-81F8E5228E70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03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Quantisation Methods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0652AD-0C8E-E9D0-26CF-DEC6D1DC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74C85-255B-1C0D-8DF9-1CF85E64EE96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8107-128E-CC2E-9D95-03FA7BDD1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C5E7-FC10-D0A7-E139-E51B9F5E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Data Formats for ARM Inference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55897F-555D-5318-710F-8532E55C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0213F-1DC4-C7E6-90D9-144D91CE2356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33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Pruning Techniques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7996E-E208-FD68-1A3A-4BBFA8E5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FDDBE-208A-FDF2-DAFC-20AF24212819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8DE53-73D3-6609-B752-245DF3A6F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3ECE-EDFA-87D1-8B7E-E28D6F40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Matrix Factorisation for ARM Inference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B55CBF-C335-DF71-D80D-451025494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C98D1-B6EE-263F-5658-528DB757A235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29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ARM’s SIMD Capabilities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322303-3DA1-FF63-5831-8EAC9C97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7CDA9-3764-46FB-3334-99473B78AABF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I8MM: Accelerated Int8 Matrix Multiplication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FA6C9-76BF-D985-971C-FB59AED7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D720A-4C15-6D7D-5A76-C64418357148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8292</TotalTime>
  <Words>1356</Words>
  <Application>Microsoft Macintosh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Arial</vt:lpstr>
      <vt:lpstr>Calibri</vt:lpstr>
      <vt:lpstr>system-ui</vt:lpstr>
      <vt:lpstr>Wingdings</vt:lpstr>
      <vt:lpstr>Arm_Public_2024</vt:lpstr>
      <vt:lpstr>Optimisation for CPU Inference on Arm Processors (Chapter 4)</vt:lpstr>
      <vt:lpstr>Learning Objectives</vt:lpstr>
      <vt:lpstr>Why Optimise Inference on ARM?</vt:lpstr>
      <vt:lpstr>Quantisation Methods on ARM</vt:lpstr>
      <vt:lpstr>Data Formats for ARM Inference</vt:lpstr>
      <vt:lpstr>Pruning Techniques on ARM</vt:lpstr>
      <vt:lpstr>Matrix Factorisation for ARM Inference</vt:lpstr>
      <vt:lpstr>Overview of ARM’s SIMD Capabilities</vt:lpstr>
      <vt:lpstr>I8MM: Accelerated Int8 Matrix Multiplication</vt:lpstr>
      <vt:lpstr>Scalable Vector Extension (SVE)</vt:lpstr>
      <vt:lpstr>Scalable Matrix Extension (SME)</vt:lpstr>
      <vt:lpstr>Multi-Core Parallel Programming on ARM</vt:lpstr>
      <vt:lpstr>Compiler Optimisations for ARM</vt:lpstr>
      <vt:lpstr>ARM-Optimised uKernel &amp; Runtime Libraries</vt:lpstr>
      <vt:lpstr>Real-World Integration on ARM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143</cp:revision>
  <dcterms:created xsi:type="dcterms:W3CDTF">2024-11-20T09:48:17Z</dcterms:created>
  <dcterms:modified xsi:type="dcterms:W3CDTF">2025-02-08T16:16:43Z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